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5C20779-2621-4284-926E-72DABCBF0852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A9F"/>
    <a:srgbClr val="FFFFFF"/>
    <a:srgbClr val="9DCB3B"/>
    <a:srgbClr val="B62271"/>
    <a:srgbClr val="ACD6F2"/>
    <a:srgbClr val="17BED6"/>
    <a:srgbClr val="F6D809"/>
    <a:srgbClr val="EF504C"/>
    <a:srgbClr val="00B7A4"/>
    <a:srgbClr val="DF0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89BCF-0001-40FF-B34F-63E3F0140341}" v="23" dt="2024-02-22T02:57:02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34" d="100"/>
          <a:sy n="34" d="100"/>
        </p:scale>
        <p:origin x="3516" y="72"/>
      </p:cViewPr>
      <p:guideLst>
        <p:guide orient="horz" pos="682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00BA-44C1-724E-9246-91D8461DEC8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DFA5-73C1-C04F-8726-CDCE7347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9324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0159985"/>
            <a:ext cx="10363200" cy="4645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15050663"/>
            <a:ext cx="10363200" cy="26756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8936352"/>
            <a:ext cx="2725372" cy="198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34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7973"/>
            <a:ext cx="9318173" cy="3105622"/>
          </a:xfrm>
          <a:prstGeom prst="rect">
            <a:avLst/>
          </a:prstGeom>
        </p:spPr>
        <p:txBody>
          <a:bodyPr/>
          <a:lstStyle>
            <a:lvl1pPr algn="l">
              <a:defRPr sz="101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41570"/>
            <a:ext cx="10972800" cy="14519665"/>
          </a:xfrm>
        </p:spPr>
        <p:txBody>
          <a:bodyPr/>
          <a:lstStyle>
            <a:lvl1pPr algn="l">
              <a:defRPr sz="886"/>
            </a:lvl1pPr>
            <a:lvl2pPr>
              <a:buClr>
                <a:schemeClr val="accent1"/>
              </a:buClr>
              <a:defRPr sz="759">
                <a:latin typeface="+mn-lt"/>
              </a:defRPr>
            </a:lvl2pPr>
            <a:lvl3pPr>
              <a:buClr>
                <a:schemeClr val="accent2"/>
              </a:buClr>
              <a:defRPr sz="633"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9603" y="19677836"/>
            <a:ext cx="1801065" cy="168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D682E-F71B-47F7-B6F3-799EBEEC6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85855" y="19820436"/>
            <a:ext cx="1920610" cy="139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9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109" y="-75059"/>
            <a:ext cx="12244969" cy="2182635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791199" y="6317851"/>
            <a:ext cx="5819276" cy="3296976"/>
          </a:xfrm>
          <a:prstGeom prst="rect">
            <a:avLst/>
          </a:prstGeom>
        </p:spPr>
        <p:txBody>
          <a:bodyPr/>
          <a:lstStyle>
            <a:lvl1pPr algn="l">
              <a:defRPr sz="1013" b="1">
                <a:solidFill>
                  <a:srgbClr val="F6D80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791199" y="9836556"/>
            <a:ext cx="5819276" cy="4740672"/>
          </a:xfrm>
        </p:spPr>
        <p:txBody>
          <a:bodyPr>
            <a:normAutofit/>
          </a:bodyPr>
          <a:lstStyle>
            <a:lvl1pPr marL="0" indent="0" algn="l">
              <a:buNone/>
              <a:defRPr sz="759">
                <a:solidFill>
                  <a:schemeClr val="bg1"/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940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98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62430"/>
            <a:ext cx="10972800" cy="989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144661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44661" rtl="0" eaLnBrk="1" latinLnBrk="0" hangingPunct="1">
        <a:spcBef>
          <a:spcPct val="20000"/>
        </a:spcBef>
        <a:buFont typeface="Arial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4" indent="-90413" algn="l" defTabSz="144661" rtl="0" eaLnBrk="1" latinLnBrk="0" hangingPunct="1">
        <a:spcBef>
          <a:spcPct val="20000"/>
        </a:spcBef>
        <a:buFont typeface="Arial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144661" rtl="0" eaLnBrk="1" latinLnBrk="0" hangingPunct="1">
        <a:spcBef>
          <a:spcPct val="20000"/>
        </a:spcBef>
        <a:buFont typeface="Arial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144661" rtl="0" eaLnBrk="1" latinLnBrk="0" hangingPunct="1">
        <a:spcBef>
          <a:spcPct val="20000"/>
        </a:spcBef>
        <a:buFont typeface="Arial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144661" rtl="0" eaLnBrk="1" latinLnBrk="0" hangingPunct="1">
        <a:spcBef>
          <a:spcPct val="20000"/>
        </a:spcBef>
        <a:buFont typeface="Arial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6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7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20FE50-8A17-E3D1-61DB-A4C4DB1EAEB6}"/>
              </a:ext>
            </a:extLst>
          </p:cNvPr>
          <p:cNvSpPr/>
          <p:nvPr/>
        </p:nvSpPr>
        <p:spPr>
          <a:xfrm>
            <a:off x="0" y="20329226"/>
            <a:ext cx="12191999" cy="1344912"/>
          </a:xfrm>
          <a:prstGeom prst="rect">
            <a:avLst/>
          </a:prstGeom>
          <a:solidFill>
            <a:srgbClr val="F17A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A31A29-0331-1E52-FF2F-1925B363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797" y="705084"/>
            <a:ext cx="2333431" cy="6726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B27F1E-F796-4389-4AB3-69CD8BD79F39}"/>
              </a:ext>
            </a:extLst>
          </p:cNvPr>
          <p:cNvSpPr txBox="1"/>
          <p:nvPr/>
        </p:nvSpPr>
        <p:spPr>
          <a:xfrm>
            <a:off x="9398239" y="20835381"/>
            <a:ext cx="38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FFFF"/>
                </a:solidFill>
                <a:latin typeface="Gotham Rounded Medium" panose="02000000000000000000" pitchFamily="50" charset="0"/>
              </a:rPr>
              <a:t>#AIFS2024</a:t>
            </a:r>
          </a:p>
        </p:txBody>
      </p:sp>
      <p:pic>
        <p:nvPicPr>
          <p:cNvPr id="17" name="Picture 16" descr="A colorful text with black background">
            <a:extLst>
              <a:ext uri="{FF2B5EF4-FFF2-40B4-BE49-F238E27FC236}">
                <a16:creationId xmlns:a16="http://schemas.microsoft.com/office/drawing/2014/main" id="{0F6C8EC0-8EA2-F345-360F-7EAC8BC44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78" y="20758240"/>
            <a:ext cx="2388819" cy="607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E4F688-A935-A2E9-AEE7-DE77DA1E8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004"/>
            <a:ext cx="12192000" cy="2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2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FS2022">
      <a:dk1>
        <a:srgbClr val="000000"/>
      </a:dk1>
      <a:lt1>
        <a:srgbClr val="FFFFFF"/>
      </a:lt1>
      <a:dk2>
        <a:srgbClr val="241C44"/>
      </a:dk2>
      <a:lt2>
        <a:srgbClr val="EEECE1"/>
      </a:lt2>
      <a:accent1>
        <a:srgbClr val="ED0C6E"/>
      </a:accent1>
      <a:accent2>
        <a:srgbClr val="62136D"/>
      </a:accent2>
      <a:accent3>
        <a:srgbClr val="F26522"/>
      </a:accent3>
      <a:accent4>
        <a:srgbClr val="005BA3"/>
      </a:accent4>
      <a:accent5>
        <a:srgbClr val="048C45"/>
      </a:accent5>
      <a:accent6>
        <a:srgbClr val="0A93D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FS2018 Conference widescreen" id="{E53846DC-F770-FF4B-861D-771B4E0E84CE}" vid="{259B840B-3075-EB45-999C-83281704E6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1470c4-a83d-4a22-893e-dbc7d85a5486">
      <Terms xmlns="http://schemas.microsoft.com/office/infopath/2007/PartnerControls"/>
    </lcf76f155ced4ddcb4097134ff3c332f>
    <TaxCatchAll xmlns="2d973dc7-c4ae-4c02-9000-f090a53bfe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B24F48E555E4895E257DBB66E22E3" ma:contentTypeVersion="18" ma:contentTypeDescription="Create a new document." ma:contentTypeScope="" ma:versionID="80b330828bfb58f1a04a51d99d1c3aed">
  <xsd:schema xmlns:xsd="http://www.w3.org/2001/XMLSchema" xmlns:xs="http://www.w3.org/2001/XMLSchema" xmlns:p="http://schemas.microsoft.com/office/2006/metadata/properties" xmlns:ns2="951470c4-a83d-4a22-893e-dbc7d85a5486" xmlns:ns3="2d973dc7-c4ae-4c02-9000-f090a53bfe17" targetNamespace="http://schemas.microsoft.com/office/2006/metadata/properties" ma:root="true" ma:fieldsID="aecc78b570fd5f17ca43c8a7c565acea" ns2:_="" ns3:_="">
    <xsd:import namespace="951470c4-a83d-4a22-893e-dbc7d85a5486"/>
    <xsd:import namespace="2d973dc7-c4ae-4c02-9000-f090a53bf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470c4-a83d-4a22-893e-dbc7d85a5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5a95991-ae37-4920-af05-12a8795c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73dc7-c4ae-4c02-9000-f090a53b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0cc5e2e-4758-4549-a1b2-75ad8dba0596}" ma:internalName="TaxCatchAll" ma:showField="CatchAllData" ma:web="2d973dc7-c4ae-4c02-9000-f090a53bf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9C88FC-6E54-446B-BF0E-C14473FE336D}">
  <ds:schemaRefs>
    <ds:schemaRef ds:uri="http://schemas.microsoft.com/office/2006/metadata/properties"/>
    <ds:schemaRef ds:uri="http://schemas.microsoft.com/office/infopath/2007/PartnerControls"/>
    <ds:schemaRef ds:uri="119c2a10-9166-44f7-9f97-af630460abd9"/>
    <ds:schemaRef ds:uri="948fc169-2079-4933-957a-bb6b73099482"/>
  </ds:schemaRefs>
</ds:datastoreItem>
</file>

<file path=customXml/itemProps2.xml><?xml version="1.0" encoding="utf-8"?>
<ds:datastoreItem xmlns:ds="http://schemas.openxmlformats.org/officeDocument/2006/customXml" ds:itemID="{218C7E4C-5A6E-4F63-A3B4-18D20ED213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F47EF-FC6D-4E0D-85EE-92733EE4E765}"/>
</file>

<file path=docMetadata/LabelInfo.xml><?xml version="1.0" encoding="utf-8"?>
<clbl:labelList xmlns:clbl="http://schemas.microsoft.com/office/2020/mipLabelMetadata">
  <clbl:label id="{02f5d965-790b-4b52-9f49-2cd447eb85e1}" enabled="0" method="" siteId="{02f5d965-790b-4b52-9f49-2cd447eb85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Rounded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Carroll</dc:creator>
  <cp:lastModifiedBy>Nerissa Nagel</cp:lastModifiedBy>
  <cp:revision>19</cp:revision>
  <dcterms:created xsi:type="dcterms:W3CDTF">2018-02-27T21:31:28Z</dcterms:created>
  <dcterms:modified xsi:type="dcterms:W3CDTF">2024-02-23T00:09:55Z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0x0101003BB5E8331D63174BBC4119045015420A</vt:lpwstr>
  </property>
  <property fmtid="{D5CDD505-2E9C-101B-9397-08002B2CF9AE}" pid="3" name="MediaServiceImageTags">
    <vt:lpwstr/>
  </property>
</Properties>
</file>